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7525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Pricing &amp; Operations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15809"/>
            <a:ext cx="58744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Analytics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22946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Olist E-commerce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1000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| SQL Server | Dashboard (Tableau)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59053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Pricing, Demand, Delivery Performance &amp; Seller Risk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7374"/>
            <a:ext cx="13042821" cy="45347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Implications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55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0617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04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Logistics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9534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logistics partner performance to reduce delivery delays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755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30617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204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Seller Monitoring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9534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and manage high-risk sellers early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4550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10125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984432"/>
            <a:ext cx="2991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Diversification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47485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dependency on top sellers by scaling mid-tier sellers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4550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10125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984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Strategy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47485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optimization alone will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improve customer retention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6292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points to areas where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80808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operational focus is required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8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Skills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85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7068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pricing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estimate an optimal price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288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operational patterns and business risks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5508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Communicated insights through 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executive dashboard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22056"/>
            <a:ext cx="692443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demonstrates how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80808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modeling, relational analysis, and visualization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together to support data-driven decisions.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79249" y="29185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Skills Demonstrated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79249" y="3570684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 cleaning, feature engineering, pricing model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279249" y="4375785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joins, CTEs, CASE logic, window functions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279249" y="481798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analytics &amp; insight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526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49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E-commerce platforms face key challenges: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33593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268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Pricing Impact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5844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prices without negatively impacting demand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59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268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Reliability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7584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reliable delivery performance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582597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4817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3074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Managing seller and revenue concentration risk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582597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4817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3074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Improving customer retention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159937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Objective: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data to understand how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80808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pricing, demand, delivery performance, and seller behavior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influence business outcomes.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9492"/>
            <a:ext cx="54337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Analytics Flow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06629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model &amp; data preparation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06629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Schema design &amp; business analysis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06629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Executive-level insight communication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597598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workflow reflects a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80808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analytics lifecycle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from raw data to decision-ready insights.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362" y="500420"/>
            <a:ext cx="8469035" cy="3346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9362" y="4119563"/>
            <a:ext cx="6741319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Python: Pricing Model &amp; Analysis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559362" y="5143143"/>
            <a:ext cx="2729984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 of Python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559362" y="5666303"/>
            <a:ext cx="553378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Cleaned and prepared raw datasets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559362" y="6021229"/>
            <a:ext cx="553378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Explored price distribution and demand behavior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559362" y="6376154"/>
            <a:ext cx="553378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Engineered features (delivery duration, time variables, price buckets)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559362" y="7022306"/>
            <a:ext cx="553378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a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model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analyze price–demand relationship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559362" y="7377232"/>
            <a:ext cx="553378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Estimated an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price point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4633" y="5730240"/>
            <a:ext cx="2729984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Outcome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544633" y="6253401"/>
            <a:ext cx="5533787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optimal price derived from Python is used as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KPI in the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7632" y="545306"/>
            <a:ext cx="7354848" cy="618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SQL: Schema &amp; Data Engineering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057632" y="1658064"/>
            <a:ext cx="2974538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was done in SQL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057632" y="2226826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a normalized schema (6 core tables)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57632" y="2612588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Enforced primary and foreign keys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57632" y="2998351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staging tables for data imports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57632" y="3384113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Handled real-world data issues (duplicate reviews)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160" y="1658064"/>
            <a:ext cx="2967990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80808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it matters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160" y="2226826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Ensures data integrity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160" y="2612588"/>
            <a:ext cx="60162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reliable and repeatable business analysis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160" y="3151703"/>
            <a:ext cx="6016228" cy="4310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718"/>
            <a:ext cx="685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SQL: Key Business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312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findings from SQL analysis: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Seller Risk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Cancellation risk is concentrated among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low-volume sellers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Delays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59949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Carrier delays exceed seller delays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066705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Concentration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highly concentrated among a small group of sellers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55712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average customer places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only one order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79537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insights highlight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80808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operational and platform risks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446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Dashboard: KPIs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7441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Metrics Displayed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622953"/>
            <a:ext cx="3048000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98,441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900113" y="4359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125278" y="3622953"/>
            <a:ext cx="304811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R$15.843M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4231719" y="4359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56884" y="3622953"/>
            <a:ext cx="304811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R$159.33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7456884" y="435995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Order Value (AOV)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88491" y="3622953"/>
            <a:ext cx="304811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R$93</a:t>
            </a:r>
            <a:endParaRPr lang="en-US" sz="3550" dirty="0"/>
          </a:p>
        </p:txBody>
      </p:sp>
      <p:sp>
        <p:nvSpPr>
          <p:cNvPr id="13" name="Text 10"/>
          <p:cNvSpPr/>
          <p:nvPr/>
        </p:nvSpPr>
        <p:spPr>
          <a:xfrm>
            <a:off x="10894933" y="4359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Optimal Price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88491" y="485036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(derived from Python pricing model)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83132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Purpose: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 a quick, executive-level overview of pricing and operations.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296025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Dashboard: Visual Insights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Demand Trend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Demand shows a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upward trend over time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Weekly Patterns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Orders tend to be higher on weekdays compared to weekends.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Delivery Performance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Majority of orders are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delivered on time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Catalog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product catalog contains a higher concentration of lower-priced items.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Drivers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small number of categories contribute a disproportionately large share of total revenue.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0269"/>
            <a:ext cx="13042821" cy="3929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2026-01-19T15:53:26Z</dcterms:created>
  <dcterms:modified xsi:type="dcterms:W3CDTF">2026-01-19T15:53:26Z</dcterms:modified>
</cp:coreProperties>
</file>